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5143500" type="screen16x9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43"/>
    <p:restoredTop autoAdjust="0" sz="94694"/>
  </p:normalViewPr>
  <p:slideViewPr>
    <p:cSldViewPr snapToGrid="0" snapToObjects="1">
      <p:cViewPr varScale="1">
        <p:scale>
          <a:sx d="100" n="161"/>
          <a:sy d="100" n="161"/>
        </p:scale>
        <p:origin x="560" y="200"/>
      </p:cViewPr>
      <p:guideLst>
        <p:guide orient="horz" pos="162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1" Type="http://schemas.openxmlformats.org/officeDocument/2006/relationships/viewProps" Target="viewProps.xml" /><Relationship Id="rId20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23" Type="http://schemas.openxmlformats.org/officeDocument/2006/relationships/tableStyles" Target="tableStyles.xml" /><Relationship Id="rId22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2900" eaLnBrk="1" hangingPunct="1" latinLnBrk="0" rtl="0">
        <a:spcBef>
          <a:spcPct val="0"/>
        </a:spcBef>
        <a:buNone/>
        <a:defRPr kern="1200" sz="3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342900" eaLnBrk="1" hangingPunct="1" indent="-342900" latinLnBrk="0" marL="3429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indent="-342900" latinLnBrk="0" marL="685800" rtl="0">
        <a:spcBef>
          <a:spcPct val="20000"/>
        </a:spcBef>
        <a:buFont typeface="Arial"/>
        <a:buChar char="–"/>
        <a:defRPr kern="1200" sz="210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indent="-342900" latinLnBrk="0" marL="1028700" rtl="0">
        <a:spcBef>
          <a:spcPct val="20000"/>
        </a:spcBef>
        <a:buFont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indent="-342900" latinLnBrk="0" marL="1371600" rtl="0">
        <a:spcBef>
          <a:spcPct val="20000"/>
        </a:spcBef>
        <a:buFont typeface="Arial"/>
        <a:buChar char="–"/>
        <a:defRPr kern="1200" sz="150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indent="-342900" latinLnBrk="0" marL="1714500" rtl="0">
        <a:spcBef>
          <a:spcPct val="20000"/>
        </a:spcBef>
        <a:buFont typeface="Arial"/>
        <a:buChar char="»"/>
        <a:defRPr kern="1200" sz="150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indent="-342900" latinLnBrk="0" marL="20574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indent="-342900" latinLnBrk="0" marL="24003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indent="-342900" latinLnBrk="0" marL="27432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indent="-342900" latinLnBrk="0" marL="30861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342900" eaLnBrk="1" hangingPunct="1" latinLnBrk="0" marL="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latinLnBrk="0" marL="3429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latinLnBrk="0" marL="6858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latinLnBrk="0" marL="10287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latinLnBrk="0" marL="13716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latinLnBrk="0" marL="17145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latinLnBrk="0" marL="20574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latinLnBrk="0" marL="24003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latinLnBrk="0" marL="27432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pPr lvl="0" indent="0" marL="0">
              <a:buNone/>
            </a:pPr>
            <a:r>
              <a:rPr/>
              <a:t>Capacitación Monitor Puertos3 — Operadores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1371600" y="2914650"/>
            <a:ext cx="6400800" cy="1314450"/>
          </a:xfrm>
        </p:spPr>
        <p:txBody>
          <a:bodyPr/>
          <a:lstStyle/>
          <a:p>
            <a:pPr lvl="0" indent="0" marL="0">
              <a:buNone/>
            </a:pPr>
            <a:r>
              <a:rPr/>
              <a:t>TecnoAI · Puertos3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2026-05-20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Bienvenida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 b="1"/>
              <a:t>Capacitación — Monitor Puertos3</a:t>
            </a:r>
          </a:p>
          <a:p>
            <a:pPr lvl="0" indent="0" marL="0">
              <a:buNone/>
            </a:pPr>
            <a:r>
              <a:rPr/>
              <a:t>Perfil: Supervisores de monitoreo</a:t>
            </a:r>
          </a:p>
          <a:p>
            <a:pPr lvl="0"/>
            <a:r>
              <a:rPr/>
              <a:t>Duración: 2 horas</a:t>
            </a:r>
          </a:p>
          <a:p>
            <a:pPr lvl="0"/>
            <a:r>
              <a:rPr/>
              <a:t>Modalidad: taller práctico</a:t>
            </a:r>
          </a:p>
          <a:p>
            <a:pPr lvl="0"/>
            <a:r>
              <a:rPr/>
              <a:t>Portal: </a:t>
            </a:r>
            <a:r>
              <a:rPr>
                <a:latin typeface="Courier"/>
              </a:rPr>
              <a:t>puertos2.vercel.app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Objetivos del taller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Al terminar serás capaz de:</a:t>
            </a:r>
          </a:p>
          <a:p>
            <a:pPr lvl="0"/>
            <a:r>
              <a:rPr/>
              <a:t>Acceder al portal y entender tu alcance de información</a:t>
            </a:r>
          </a:p>
          <a:p>
            <a:pPr lvl="0"/>
            <a:r>
              <a:rPr/>
              <a:t>Leer el Dashboard e interpretar los indicadores</a:t>
            </a:r>
          </a:p>
          <a:p>
            <a:pPr lvl="0"/>
            <a:r>
              <a:rPr/>
              <a:t>Consultar viajes, su detalle y seguirlos en el mapa</a:t>
            </a:r>
          </a:p>
          <a:p>
            <a:pPr lvl="0"/>
            <a:r>
              <a:rPr/>
              <a:t>Reconocer y atender incidentes y alertas críticas</a:t>
            </a:r>
          </a:p>
          <a:p>
            <a:pPr lvl="0"/>
            <a:r>
              <a:rPr/>
              <a:t>Generar y exportar reportes operativos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Agenda (2 h 00 min)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193800"/>
          <a:ext cx="8229600" cy="3390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Módulo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Tiempo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1. Introducción al Monitor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10 min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2. Dashboard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10 min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3. Módulo Viajes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20 min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4. Detalle de viaje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20 min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Receso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10 min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5. Mapa en vivo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10 min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6. Incidentes y alertas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20 min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7. Reportes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10 min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8. Buenas prácticas y cierre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10 min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/>
          <a:lstStyle/>
          <a:p>
            <a:pPr lvl="0" indent="0" marL="0">
              <a:buNone/>
            </a:pPr>
            <a:r>
              <a:rPr/>
              <a:t>Usuarios de práctica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Entra con uno de estos usuarios (empresa </a:t>
            </a:r>
            <a:r>
              <a:rPr b="1"/>
              <a:t>TransPacífico</a:t>
            </a:r>
            <a:r>
              <a:rPr/>
              <a:t>):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3568700" y="203200"/>
          <a:ext cx="5105400" cy="4381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2700"/>
                <a:gridCol w="2552700"/>
              </a:tblGrid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Usuario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Contraseña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>
                          <a:latin typeface="Courier"/>
                        </a:rPr>
                        <a:t>monitor-supervisor@puertos3.test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>
                          <a:latin typeface="Courier"/>
                        </a:rPr>
                        <a:t>SuperVisor2026!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>
                          <a:latin typeface="Courier"/>
                        </a:rPr>
                        <a:t>monitor-fiscal@puertos3.test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>
                          <a:latin typeface="Courier"/>
                        </a:rPr>
                        <a:t>FiscalTest2026!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>
                          <a:latin typeface="Courier"/>
                        </a:rPr>
                        <a:t>monitor-capturador@puertos3.test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>
                          <a:latin typeface="Courier"/>
                        </a:rPr>
                        <a:t>CapturaTest2026!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Cada asistente usa un usuario distinto. Al entrar verás </a:t>
            </a:r>
            <a:r>
              <a:rPr b="1"/>
              <a:t>TransPacífico</a:t>
            </a:r>
            <a:r>
              <a:rPr/>
              <a:t> y </a:t>
            </a:r>
            <a:r>
              <a:rPr b="1"/>
              <a:t>3 viajes</a:t>
            </a:r>
            <a:r>
              <a:rPr/>
              <a:t>.</a:t>
            </a:r>
          </a:p>
        </p:txBody>
      </p:sp>
    </p:spTree>
  </p:cSld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Módulo 1 — Introducción al Monitor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 b="1"/>
              <a:t>Qué es:</a:t>
            </a:r>
            <a:r>
              <a:rPr/>
              <a:t> la “torre de control” para supervisar viajes de carga.</a:t>
            </a:r>
          </a:p>
          <a:p>
            <a:pPr lvl="0" indent="0" marL="0">
              <a:buNone/>
            </a:pPr>
            <a:r>
              <a:rPr b="1"/>
              <a:t>Quién lo usa:</a:t>
            </a:r>
            <a:r>
              <a:rPr/>
              <a:t> supervisores de empresa y de sindicato.</a:t>
            </a:r>
          </a:p>
          <a:p>
            <a:pPr lvl="0" indent="0" marL="0">
              <a:buNone/>
            </a:pPr>
            <a:r>
              <a:rPr b="1"/>
              <a:t>Alcance (scope):</a:t>
            </a:r>
            <a:r>
              <a:rPr/>
              <a:t> solo ves viajes de tu empresa o sindicato. El portal filtra automáticamente.</a:t>
            </a:r>
          </a:p>
          <a:p>
            <a:pPr lvl="0" indent="0" marL="1270000">
              <a:buNone/>
            </a:pPr>
            <a:r>
              <a:rPr sz="2000"/>
              <a:t>🛠 Ejercicio: inicia sesión y reconoce el menú lateral.</a:t>
            </a:r>
          </a:p>
        </p:txBody>
      </p:sp>
    </p:spTree>
  </p:cSld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Módulo 2 — Dashboard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Los 5 indicadores clave:</a:t>
            </a:r>
          </a:p>
          <a:p>
            <a:pPr lvl="0"/>
            <a:r>
              <a:rPr b="1"/>
              <a:t>Activos</a:t>
            </a:r>
            <a:r>
              <a:rPr/>
              <a:t> — viajes en curso o de hoy</a:t>
            </a:r>
          </a:p>
          <a:p>
            <a:pPr lvl="0"/>
            <a:r>
              <a:rPr b="1"/>
              <a:t>En tránsito</a:t>
            </a:r>
            <a:r>
              <a:rPr/>
              <a:t> — ya arrancaron</a:t>
            </a:r>
          </a:p>
          <a:p>
            <a:pPr lvl="0"/>
            <a:r>
              <a:rPr b="1"/>
              <a:t>Retrasados</a:t>
            </a:r>
            <a:r>
              <a:rPr/>
              <a:t> — superaron su tiempo estimado</a:t>
            </a:r>
          </a:p>
          <a:p>
            <a:pPr lvl="0"/>
            <a:r>
              <a:rPr b="1"/>
              <a:t>Alertas abiertas</a:t>
            </a:r>
            <a:r>
              <a:rPr/>
              <a:t> — críticas de las últimas 24 h</a:t>
            </a:r>
          </a:p>
          <a:p>
            <a:pPr lvl="0"/>
            <a:r>
              <a:rPr b="1"/>
              <a:t>Completados hoy</a:t>
            </a:r>
          </a:p>
          <a:p>
            <a:pPr lvl="0" indent="0" marL="0">
              <a:buNone/>
            </a:pPr>
            <a:r>
              <a:rPr b="1"/>
              <a:t>Feed de alertas:</a:t>
            </a:r>
            <a:r>
              <a:rPr/>
              <a:t> lo primero que revisas al llegar.</a:t>
            </a:r>
          </a:p>
          <a:p>
            <a:pPr lvl="0" indent="0" marL="1270000">
              <a:buNone/>
            </a:pPr>
            <a:r>
              <a:rPr sz="2000"/>
              <a:t>🛠 Ejercicio: lee cada KPI y localiza la alerta más reciente.</a:t>
            </a:r>
          </a:p>
        </p:txBody>
      </p:sp>
    </p:spTree>
  </p:cSld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Módulo 3 — Módulo Viajes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 b="1"/>
              <a:t>Estados:</a:t>
            </a:r>
            <a:r>
              <a:rPr/>
              <a:t> Borrador · Programado · Confirmado · En tránsito · En destino · Completado · Cerrado · Cancelado</a:t>
            </a:r>
          </a:p>
          <a:p>
            <a:pPr lvl="0" indent="0" marL="0">
              <a:buNone/>
            </a:pPr>
            <a:r>
              <a:rPr b="1"/>
              <a:t>Filtros:</a:t>
            </a:r>
            <a:r>
              <a:rPr/>
              <a:t> estado, fechas, chofer, ruta.</a:t>
            </a:r>
          </a:p>
          <a:p>
            <a:pPr lvl="0" indent="0" marL="0">
              <a:buNone/>
            </a:pPr>
            <a:r>
              <a:rPr b="1"/>
              <a:t>Vista Kanban:</a:t>
            </a:r>
            <a:r>
              <a:rPr/>
              <a:t> los viajes agrupados en columnas por estado.</a:t>
            </a:r>
          </a:p>
          <a:p>
            <a:pPr lvl="0" indent="0" marL="1270000">
              <a:buNone/>
            </a:pPr>
            <a:r>
              <a:rPr sz="2000"/>
              <a:t>🛠 Ejercicio: filtra por estado y anota un viaje </a:t>
            </a:r>
            <a:r>
              <a:rPr sz="2000" i="1"/>
              <a:t>En tránsito</a:t>
            </a:r>
            <a:r>
              <a:rPr sz="2000"/>
              <a:t>.</a:t>
            </a:r>
          </a:p>
        </p:txBody>
      </p:sp>
    </p:spTree>
  </p:cSld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Módulo 4 — Detalle de viaje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Tres pestañas:</a:t>
            </a:r>
          </a:p>
          <a:p>
            <a:pPr lvl="0"/>
            <a:r>
              <a:rPr b="1"/>
              <a:t>Resumen</a:t>
            </a:r>
            <a:r>
              <a:rPr/>
              <a:t> — ruta, tiempos, progreso, ETA</a:t>
            </a:r>
          </a:p>
          <a:p>
            <a:pPr lvl="0"/>
            <a:r>
              <a:rPr b="1"/>
              <a:t>Timeline</a:t>
            </a:r>
            <a:r>
              <a:rPr/>
              <a:t> — eventos para auditoría</a:t>
            </a:r>
          </a:p>
          <a:p>
            <a:pPr lvl="0"/>
            <a:r>
              <a:rPr b="1"/>
              <a:t>Mapa del viaje</a:t>
            </a:r>
            <a:r>
              <a:rPr/>
              <a:t> — origen, destino, posición</a:t>
            </a:r>
          </a:p>
          <a:p>
            <a:pPr lvl="0" indent="0" marL="0">
              <a:buNone/>
            </a:pPr>
            <a:r>
              <a:rPr b="1"/>
              <a:t>Acciones:</a:t>
            </a:r>
            <a:r>
              <a:rPr/>
              <a:t> Llamar al chofer · Tracking público · Ver POD.</a:t>
            </a:r>
          </a:p>
          <a:p>
            <a:pPr lvl="0" indent="0" marL="1270000">
              <a:buNone/>
            </a:pPr>
            <a:r>
              <a:rPr sz="2000"/>
              <a:t>🛠 Ejercicio: recorre las 3 pestañas y genera un enlace de tracking.</a:t>
            </a:r>
          </a:p>
        </p:txBody>
      </p:sp>
    </p:spTree>
  </p:cSld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☕ Receso — 10 min</a:t>
            </a:r>
          </a:p>
        </p:txBody>
      </p:sp>
    </p:spTree>
  </p:cSld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Módulo 5 — Mapa en vivo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Ubicación en tiempo real de los choferes activos.</a:t>
            </a:r>
          </a:p>
          <a:p>
            <a:pPr lvl="0" indent="0" marL="0">
              <a:buNone/>
            </a:pPr>
            <a:r>
              <a:rPr/>
              <a:t>Pill de estado GPS:</a:t>
            </a:r>
          </a:p>
          <a:p>
            <a:pPr lvl="0"/>
            <a:r>
              <a:rPr/>
              <a:t>🟢 </a:t>
            </a:r>
            <a:r>
              <a:rPr b="1"/>
              <a:t>Live</a:t>
            </a:r>
            <a:r>
              <a:rPr/>
              <a:t> — telemetría reciente</a:t>
            </a:r>
          </a:p>
          <a:p>
            <a:pPr lvl="0"/>
            <a:r>
              <a:rPr/>
              <a:t>🟡 </a:t>
            </a:r>
            <a:r>
              <a:rPr b="1"/>
              <a:t>Buscando</a:t>
            </a:r>
            <a:r>
              <a:rPr/>
              <a:t> — señal desactualizada</a:t>
            </a:r>
          </a:p>
          <a:p>
            <a:pPr lvl="0"/>
            <a:r>
              <a:rPr/>
              <a:t>🔴 </a:t>
            </a:r>
            <a:r>
              <a:rPr b="1"/>
              <a:t>Sin señal</a:t>
            </a:r>
            <a:r>
              <a:rPr/>
              <a:t> — el dispositivo no reporta</a:t>
            </a:r>
          </a:p>
          <a:p>
            <a:pPr lvl="0" indent="0" marL="1270000">
              <a:buNone/>
            </a:pPr>
            <a:r>
              <a:rPr sz="2000"/>
              <a:t>🛠 Ejercicio: identifica el estado GPS de un chofer.</a:t>
            </a:r>
          </a:p>
        </p:txBody>
      </p:sp>
    </p:spTree>
  </p:cSld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Módulo 6 — Incidentes y alertas (1/2)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Clases de alerta:</a:t>
            </a:r>
          </a:p>
          <a:p>
            <a:pPr lvl="0"/>
            <a:r>
              <a:rPr/>
              <a:t>🚨 </a:t>
            </a:r>
            <a:r>
              <a:rPr b="1"/>
              <a:t>Pánico SOS</a:t>
            </a:r>
            <a:r>
              <a:rPr/>
              <a:t> — prioridad máxima</a:t>
            </a:r>
          </a:p>
          <a:p>
            <a:pPr lvl="0"/>
            <a:r>
              <a:rPr/>
              <a:t>🚨 </a:t>
            </a:r>
            <a:r>
              <a:rPr b="1"/>
              <a:t>Sin frenos</a:t>
            </a:r>
            <a:r>
              <a:rPr/>
              <a:t> — prioridad máxima</a:t>
            </a:r>
          </a:p>
          <a:p>
            <a:pPr lvl="0"/>
            <a:r>
              <a:rPr b="1"/>
              <a:t>Desviación de ruta</a:t>
            </a:r>
            <a:r>
              <a:rPr/>
              <a:t> / </a:t>
            </a:r>
            <a:r>
              <a:rPr b="1"/>
              <a:t>Pérdida de GPS</a:t>
            </a:r>
            <a:r>
              <a:rPr/>
              <a:t> — alta</a:t>
            </a:r>
          </a:p>
          <a:p>
            <a:pPr lvl="0"/>
            <a:r>
              <a:rPr/>
              <a:t>Incidentes: mecánico, seguridad, carga, tránsito, clima</a:t>
            </a:r>
          </a:p>
          <a:p>
            <a:pPr lvl="0" indent="0" marL="0">
              <a:buNone/>
            </a:pPr>
            <a:r>
              <a:rPr b="1"/>
              <a:t>Reconocer</a:t>
            </a:r>
            <a:r>
              <a:rPr/>
              <a:t> = marcar que ya estás atendiendo la alerta.</a:t>
            </a:r>
          </a:p>
        </p:txBody>
      </p:sp>
    </p:spTree>
  </p:cSld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Módulo 6 — Incidentes y alertas (2/2)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 b="1"/>
              <a:t>Protocolo ante emergencia (pánico / sin frenos):</a:t>
            </a:r>
          </a:p>
          <a:p>
            <a:pPr lvl="0" indent="-342900" marL="342900">
              <a:buAutoNum type="arabicPeriod"/>
            </a:pPr>
            <a:r>
              <a:rPr/>
              <a:t>Identifica viaje y chofer en el feed</a:t>
            </a:r>
          </a:p>
          <a:p>
            <a:pPr lvl="0" indent="-342900" marL="342900">
              <a:buAutoNum type="arabicPeriod"/>
            </a:pPr>
            <a:r>
              <a:rPr/>
              <a:t>Abre el detalle y ubícalo en el mapa</a:t>
            </a:r>
          </a:p>
          <a:p>
            <a:pPr lvl="0" indent="-342900" marL="342900">
              <a:buAutoNum type="arabicPeriod"/>
            </a:pPr>
            <a:r>
              <a:rPr/>
              <a:t>Llama al chofer</a:t>
            </a:r>
          </a:p>
          <a:p>
            <a:pPr lvl="0" indent="-342900" marL="342900">
              <a:buAutoNum type="arabicPeriod"/>
            </a:pPr>
            <a:r>
              <a:rPr/>
              <a:t>Reconoce la alerta</a:t>
            </a:r>
          </a:p>
          <a:p>
            <a:pPr lvl="0" indent="-342900" marL="342900">
              <a:buAutoNum type="arabicPeriod"/>
            </a:pPr>
            <a:r>
              <a:rPr/>
              <a:t>Escala según el procedimiento interno</a:t>
            </a:r>
          </a:p>
          <a:p>
            <a:pPr lvl="0" indent="0" marL="1270000">
              <a:buNone/>
            </a:pPr>
            <a:r>
              <a:rPr sz="2000"/>
              <a:t>🛠 Ejercicio: activa notificaciones del navegador y simula el protocolo.</a:t>
            </a:r>
          </a:p>
        </p:txBody>
      </p:sp>
    </p:spTree>
  </p:cSld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Módulo 7 — Reportes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Filtra por rango de fechas y estado</a:t>
            </a:r>
          </a:p>
          <a:p>
            <a:pPr lvl="0"/>
            <a:r>
              <a:rPr/>
              <a:t>Exporta a </a:t>
            </a:r>
            <a:r>
              <a:rPr b="1"/>
              <a:t>CSV</a:t>
            </a:r>
            <a:r>
              <a:rPr/>
              <a:t> (Excel) y a </a:t>
            </a:r>
            <a:r>
              <a:rPr b="1"/>
              <a:t>PDF</a:t>
            </a:r>
          </a:p>
          <a:p>
            <a:pPr lvl="0"/>
            <a:r>
              <a:rPr/>
              <a:t>El reporte respeta tu scope</a:t>
            </a:r>
          </a:p>
          <a:p>
            <a:pPr lvl="0" indent="0" marL="1270000">
              <a:buNone/>
            </a:pPr>
            <a:r>
              <a:rPr sz="2000"/>
              <a:t>🛠 Ejercicio: genera un reporte de 30 días y expórtalo.</a:t>
            </a:r>
          </a:p>
        </p:txBody>
      </p:sp>
    </p:spTree>
  </p:cSld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Módulo 8 — Rutina diaria del supervisor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-342900" marL="342900">
              <a:buAutoNum type="arabicPeriod"/>
            </a:pPr>
            <a:r>
              <a:rPr b="1"/>
              <a:t>Inicio de turno:</a:t>
            </a:r>
            <a:r>
              <a:rPr/>
              <a:t> Dashboard + feed de alertas</a:t>
            </a:r>
          </a:p>
          <a:p>
            <a:pPr lvl="0" indent="-342900" marL="342900">
              <a:buAutoNum type="arabicPeriod"/>
            </a:pPr>
            <a:r>
              <a:rPr b="1"/>
              <a:t>Cada hora:</a:t>
            </a:r>
            <a:r>
              <a:rPr/>
              <a:t> Mapa en vivo, atiende 🟡/🔴</a:t>
            </a:r>
          </a:p>
          <a:p>
            <a:pPr lvl="0" indent="-342900" marL="342900">
              <a:buAutoNum type="arabicPeriod"/>
            </a:pPr>
            <a:r>
              <a:rPr b="1"/>
              <a:t>Alerta crítica:</a:t>
            </a:r>
            <a:r>
              <a:rPr/>
              <a:t> aplica el protocolo y reconoce</a:t>
            </a:r>
          </a:p>
          <a:p>
            <a:pPr lvl="0" indent="-342900" marL="342900">
              <a:buAutoNum type="arabicPeriod"/>
            </a:pPr>
            <a:r>
              <a:rPr b="1"/>
              <a:t>Retrasos:</a:t>
            </a:r>
            <a:r>
              <a:rPr/>
              <a:t> abre detalle, contacta al chofer</a:t>
            </a:r>
          </a:p>
          <a:p>
            <a:pPr lvl="0" indent="-342900" marL="342900">
              <a:buAutoNum type="arabicPeriod"/>
            </a:pPr>
            <a:r>
              <a:rPr b="1"/>
              <a:t>Fin de turno:</a:t>
            </a:r>
            <a:r>
              <a:rPr/>
              <a:t> reporte del día + entrega de novedades</a:t>
            </a:r>
          </a:p>
        </p:txBody>
      </p:sp>
    </p:spTree>
  </p:cSld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Evaluación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-342900" marL="342900">
              <a:buAutoNum type="arabicPeriod"/>
            </a:pPr>
            <a:r>
              <a:rPr/>
              <a:t>¿Qué KPI indica los viajes retrasados?</a:t>
            </a:r>
          </a:p>
          <a:p>
            <a:pPr lvl="0" indent="-342900" marL="342900">
              <a:buAutoNum type="arabicPeriod"/>
            </a:pPr>
            <a:r>
              <a:rPr/>
              <a:t>¿Los 3 estados de la pill de GPS?</a:t>
            </a:r>
          </a:p>
          <a:p>
            <a:pPr lvl="0" indent="-342900" marL="342900">
              <a:buAutoNum type="arabicPeriod"/>
            </a:pPr>
            <a:r>
              <a:rPr/>
              <a:t>¿Qué es “reconocer” una alerta?</a:t>
            </a:r>
          </a:p>
          <a:p>
            <a:pPr lvl="0" indent="-342900" marL="342900">
              <a:buAutoNum type="arabicPeriod"/>
            </a:pPr>
            <a:r>
              <a:rPr/>
              <a:t>¿Pasos del protocolo de emergencia?</a:t>
            </a:r>
          </a:p>
          <a:p>
            <a:pPr lvl="0" indent="-342900" marL="342900">
              <a:buAutoNum type="arabicPeriod"/>
            </a:pPr>
            <a:r>
              <a:rPr/>
              <a:t>¿Por qué no ves viajes de otra empresa?</a:t>
            </a:r>
          </a:p>
          <a:p>
            <a:pPr lvl="0" indent="-342900" marL="342900">
              <a:buAutoNum type="arabicPeriod"/>
            </a:pPr>
            <a:r>
              <a:rPr/>
              <a:t>¿Qué pestaña muestra el timeline?</a:t>
            </a:r>
          </a:p>
        </p:txBody>
      </p:sp>
    </p:spTree>
  </p:cSld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¡Gracias!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 b="1"/>
              <a:t>Recursos:</a:t>
            </a:r>
          </a:p>
          <a:p>
            <a:pPr lvl="0"/>
            <a:r>
              <a:rPr/>
              <a:t>Manual completo: </a:t>
            </a:r>
            <a:r>
              <a:rPr>
                <a:latin typeface="Courier"/>
              </a:rPr>
              <a:t>puertos2.vercel.app/manuales/monitor.html</a:t>
            </a:r>
          </a:p>
          <a:p>
            <a:pPr lvl="0"/>
            <a:r>
              <a:rPr/>
              <a:t>Guía de capacitación: </a:t>
            </a:r>
            <a:r>
              <a:rPr>
                <a:latin typeface="Courier"/>
              </a:rPr>
              <a:t>/manuales/capacitacion-operadores.pdf</a:t>
            </a:r>
          </a:p>
          <a:p>
            <a:pPr lvl="0" indent="0" marL="0">
              <a:buNone/>
            </a:pPr>
            <a:r>
              <a:rPr/>
              <a:t>Dudas y soporte: equipo TecnoAI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Macintosh PowerPoint</Application>
  <PresentationFormat>On-screen Show (16:9)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Capacitación Monitor Puertos3 — Operadores</dc:title>
  <dc:creator>TecnoAI · Puertos3</dc:creator>
  <cp:keywords/>
  <dcterms:created xsi:type="dcterms:W3CDTF">2026-05-20T17:04:36Z</dcterms:created>
  <dcterms:modified xsi:type="dcterms:W3CDTF">2026-05-20T17:04:36Z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ate">
    <vt:lpwstr>2026-05-20</vt:lpwstr>
  </property>
</Properties>
</file>