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1" Type="http://schemas.openxmlformats.org/officeDocument/2006/relationships/viewProps" Target="viewProps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3" Type="http://schemas.openxmlformats.org/officeDocument/2006/relationships/tableStyles" Target="tableStyles.xml" /><Relationship Id="rId22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8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Capacitación App Abbante — Choferes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TecnoAI · Puertos3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2026-05-20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Bienvenida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Capacitación — App Abbante (PuertosApp)</a:t>
            </a:r>
          </a:p>
          <a:p>
            <a:pPr lvl="0" indent="0" marL="0">
              <a:buNone/>
            </a:pPr>
            <a:r>
              <a:rPr/>
              <a:t>Perfil: Choferes / operadores de transporte</a:t>
            </a:r>
          </a:p>
          <a:p>
            <a:pPr lvl="0"/>
            <a:r>
              <a:rPr/>
              <a:t>Duración: 2 h 05 min</a:t>
            </a:r>
          </a:p>
          <a:p>
            <a:pPr lvl="0"/>
            <a:r>
              <a:rPr/>
              <a:t>Modalidad: taller práctico</a:t>
            </a:r>
          </a:p>
          <a:p>
            <a:pPr lvl="0"/>
            <a:r>
              <a:rPr/>
              <a:t>Necesitas: teléfono Android con la app instalada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Objetivos del taller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Al terminar serás capaz de:</a:t>
            </a:r>
          </a:p>
          <a:p>
            <a:pPr lvl="0"/>
            <a:r>
              <a:rPr/>
              <a:t>Crear tu cuenta e iniciar sesión</a:t>
            </a:r>
          </a:p>
          <a:p>
            <a:pPr lvl="0"/>
            <a:r>
              <a:rPr/>
              <a:t>Moverte por las secciones de la app</a:t>
            </a:r>
          </a:p>
          <a:p>
            <a:pPr lvl="0"/>
            <a:r>
              <a:rPr/>
              <a:t>Crear y ejecutar un viaje completo</a:t>
            </a:r>
          </a:p>
          <a:p>
            <a:pPr lvl="0"/>
            <a:r>
              <a:rPr/>
              <a:t>Armar el expediente y registrar la entrega (POD)</a:t>
            </a:r>
          </a:p>
          <a:p>
            <a:pPr lvl="0"/>
            <a:r>
              <a:rPr/>
              <a:t>Usar pánico, reporte de incidentes y mapa</a:t>
            </a:r>
          </a:p>
          <a:p>
            <a:pPr lvl="0"/>
            <a:r>
              <a:rPr/>
              <a:t>Pedir asistencia mecánica en carretera</a:t>
            </a:r>
          </a:p>
          <a:p>
            <a:pPr lvl="0"/>
            <a:r>
              <a:rPr/>
              <a:t>Usar comunidad y administrar tu perfil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Agenda (2 h 05 min)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Módulo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Tiempo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1. Introducción y tu cuenta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2. Conociendo la app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3. Mi viaje: crear y ejecutar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4. Expediente y entrega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Receso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 Seguridad en ruta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6. Asistencia en carretera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15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7. Comunidad y comunicación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8. Mi perfil y cierre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10 min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/>
          <a:lstStyle/>
          <a:p>
            <a:pPr lvl="0" indent="0" marL="0">
              <a:buNone/>
            </a:pPr>
            <a:r>
              <a:rPr/>
              <a:t>Cuentas de práctica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2" sz="half" type="body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Para el taller, inicia sesión con una cuenta de prueba (ya aprobadas):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3568700" y="203200"/>
          <a:ext cx="5105400" cy="4381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527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Usuario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Contraseña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capacitacion-chofer-1@puertos3.test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ChoferQA2026!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capacitacion-chofer-2@puertos3.test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ChoferQA2026!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capacitacion-chofer-3@puertos3.test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>
                          <a:latin typeface="Courier"/>
                        </a:rPr>
                        <a:t>ChoferQA2026!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Una cuenta por asistente. Empresa: TransPacífico.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1 — Crea tu propia cuenta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Cuando uses tu cuenta real:</a:t>
            </a:r>
          </a:p>
          <a:p>
            <a:pPr lvl="0" indent="-342900" marL="342900">
              <a:buAutoNum type="arabicPeriod"/>
            </a:pPr>
            <a:r>
              <a:rPr/>
              <a:t>Abre la app → </a:t>
            </a:r>
            <a:r>
              <a:rPr b="1"/>
              <a:t>Crear cuenta</a:t>
            </a:r>
          </a:p>
          <a:p>
            <a:pPr lvl="0" indent="-342900" marL="342900">
              <a:buAutoNum type="arabicPeriod"/>
            </a:pPr>
            <a:r>
              <a:rPr/>
              <a:t>Llena: nombre, email, contraseña</a:t>
            </a:r>
          </a:p>
          <a:p>
            <a:pPr lvl="0" indent="-342900" marL="342900">
              <a:buAutoNum type="arabicPeriod"/>
            </a:pPr>
            <a:r>
              <a:rPr/>
              <a:t>Toca </a:t>
            </a:r>
            <a:r>
              <a:rPr b="1"/>
              <a:t>Registrarse</a:t>
            </a:r>
          </a:p>
          <a:p>
            <a:pPr lvl="0" indent="-342900" marL="342900">
              <a:buAutoNum type="arabicPeriod"/>
            </a:pPr>
            <a:r>
              <a:rPr/>
              <a:t>Abre tu correo y toca el </a:t>
            </a:r>
            <a:r>
              <a:rPr b="1"/>
              <a:t>enlace de confirmación</a:t>
            </a:r>
          </a:p>
          <a:p>
            <a:pPr lvl="0" indent="-342900" marL="342900">
              <a:buAutoNum type="arabicPeriod"/>
            </a:pPr>
            <a:r>
              <a:rPr/>
              <a:t>Inicia sesión</a:t>
            </a:r>
          </a:p>
          <a:p>
            <a:pPr lvl="0" indent="0" marL="0">
              <a:buNone/>
            </a:pPr>
            <a:r>
              <a:rPr b="1"/>
              <a:t>Aprobación:</a:t>
            </a:r>
            <a:r>
              <a:rPr/>
              <a:t> tu cuenta puede quedar </a:t>
            </a:r>
            <a:r>
              <a:rPr i="1"/>
              <a:t>en revisión</a:t>
            </a:r>
            <a:r>
              <a:rPr/>
              <a:t>. La empresa debe aprobarte antes de operar.</a:t>
            </a:r>
          </a:p>
          <a:p>
            <a:pPr lvl="0" indent="0" marL="1270000">
              <a:buNone/>
            </a:pPr>
            <a:r>
              <a:rPr sz="2000"/>
              <a:t>🛠 Ejercicio: inicia sesión con tu cuenta de práctica.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2 — Conociendo la app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5 pestañas en la parte inferior:</a:t>
            </a:r>
          </a:p>
          <a:p>
            <a:pPr lvl="0"/>
            <a:r>
              <a:rPr/>
              <a:t>🚚 </a:t>
            </a:r>
            <a:r>
              <a:rPr b="1"/>
              <a:t>Viaje</a:t>
            </a:r>
            <a:r>
              <a:rPr/>
              <a:t> — crear y ejecutar viajes</a:t>
            </a:r>
          </a:p>
          <a:p>
            <a:pPr lvl="0"/>
            <a:r>
              <a:rPr/>
              <a:t>🗺 </a:t>
            </a:r>
            <a:r>
              <a:rPr b="1"/>
              <a:t>Mapa</a:t>
            </a:r>
            <a:r>
              <a:rPr/>
              <a:t> — tu ubicación</a:t>
            </a:r>
          </a:p>
          <a:p>
            <a:pPr lvl="0"/>
            <a:r>
              <a:rPr/>
              <a:t>🔧 </a:t>
            </a:r>
            <a:r>
              <a:rPr b="1"/>
              <a:t>Asistencia</a:t>
            </a:r>
            <a:r>
              <a:rPr/>
              <a:t> — auxilio en carretera</a:t>
            </a:r>
          </a:p>
          <a:p>
            <a:pPr lvl="0"/>
            <a:r>
              <a:rPr/>
              <a:t>💬 </a:t>
            </a:r>
            <a:r>
              <a:rPr b="1"/>
              <a:t>Comunidad</a:t>
            </a:r>
            <a:r>
              <a:rPr/>
              <a:t> — chat de tu ruta</a:t>
            </a:r>
          </a:p>
          <a:p>
            <a:pPr lvl="0"/>
            <a:r>
              <a:rPr/>
              <a:t>👤 </a:t>
            </a:r>
            <a:r>
              <a:rPr b="1"/>
              <a:t>Perfil</a:t>
            </a:r>
            <a:r>
              <a:rPr/>
              <a:t> — tus datos y documentos</a:t>
            </a:r>
          </a:p>
          <a:p>
            <a:pPr lvl="0" indent="0" marL="1270000">
              <a:buNone/>
            </a:pPr>
            <a:r>
              <a:rPr sz="2000"/>
              <a:t>🛠 Ejercicio: recorre las 5 pestañas.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3 — Mi viaje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Desde la pestaña </a:t>
            </a:r>
            <a:r>
              <a:rPr b="1"/>
              <a:t>Viaje</a:t>
            </a:r>
            <a:r>
              <a:rPr/>
              <a:t>:</a:t>
            </a:r>
          </a:p>
          <a:p>
            <a:pPr lvl="0"/>
            <a:r>
              <a:rPr b="1"/>
              <a:t>Crear nuevo viaje</a:t>
            </a:r>
            <a:r>
              <a:rPr/>
              <a:t> — origen, destino, carga</a:t>
            </a:r>
          </a:p>
          <a:p>
            <a:pPr lvl="0"/>
            <a:r>
              <a:rPr b="1"/>
              <a:t>Iniciar</a:t>
            </a:r>
            <a:r>
              <a:rPr/>
              <a:t> — la app comparte tu ubicación</a:t>
            </a:r>
          </a:p>
          <a:p>
            <a:pPr lvl="0"/>
            <a:r>
              <a:rPr b="1"/>
              <a:t>Checkpoints</a:t>
            </a:r>
            <a:r>
              <a:rPr/>
              <a:t> — puntos de control de la ruta</a:t>
            </a:r>
          </a:p>
          <a:p>
            <a:pPr lvl="0"/>
            <a:r>
              <a:rPr b="1"/>
              <a:t>Completar</a:t>
            </a:r>
            <a:r>
              <a:rPr/>
              <a:t> — al llegar al destino</a:t>
            </a:r>
          </a:p>
          <a:p>
            <a:pPr lvl="0" indent="0" marL="0">
              <a:buNone/>
            </a:pPr>
            <a:r>
              <a:rPr/>
              <a:t>Estados: Programado → En tránsito → En destino → Completado</a:t>
            </a:r>
          </a:p>
          <a:p>
            <a:pPr lvl="0" indent="0" marL="1270000">
              <a:buNone/>
            </a:pPr>
            <a:r>
              <a:rPr sz="2000"/>
              <a:t>🛠 Ejercicio: crea, inicia y completa un viaje.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4 — Expediente y entrega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Expediente del viaje</a:t>
            </a:r>
            <a:r>
              <a:rPr/>
              <a:t> — sube documentos y fotos del viaje</a:t>
            </a:r>
          </a:p>
          <a:p>
            <a:pPr lvl="0"/>
            <a:r>
              <a:rPr b="1"/>
              <a:t>EIR</a:t>
            </a:r>
            <a:r>
              <a:rPr/>
              <a:t> — inspección con checklist y firmas</a:t>
            </a:r>
          </a:p>
          <a:p>
            <a:pPr lvl="0"/>
            <a:r>
              <a:rPr b="1"/>
              <a:t>POD (Prueba de entrega):</a:t>
            </a:r>
            <a:r>
              <a:rPr/>
              <a:t> al entregar registras receptor + firma + fotos. La app guarda ubicación y hora.</a:t>
            </a:r>
          </a:p>
          <a:p>
            <a:pPr lvl="0" indent="0" marL="0">
              <a:buNone/>
            </a:pPr>
            <a:r>
              <a:rPr/>
              <a:t>El POD es tu evidencia de que entregaste bien.</a:t>
            </a:r>
          </a:p>
          <a:p>
            <a:pPr lvl="0" indent="0" marL="1270000">
              <a:buNone/>
            </a:pPr>
            <a:r>
              <a:rPr sz="2000"/>
              <a:t>🛠 Ejercicio: sube una foto al expediente y practica el POD.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☕ Receso — 10 min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5 — Seguridad en ruta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🚨 </a:t>
            </a:r>
            <a:r>
              <a:rPr b="1"/>
              <a:t>Botón de pánico</a:t>
            </a:r>
            <a:r>
              <a:rPr/>
              <a:t> — emergencias graves (robo, asalto). Alerta inmediata. </a:t>
            </a:r>
            <a:r>
              <a:rPr i="1"/>
              <a:t>Solo en emergencias reales.</a:t>
            </a:r>
          </a:p>
          <a:p>
            <a:pPr lvl="0"/>
            <a:r>
              <a:rPr b="1"/>
              <a:t>Reportar incidente</a:t>
            </a:r>
            <a:r>
              <a:rPr/>
              <a:t> — falla mecánica, bloqueo, clima. Con tipo + descripción + ubicación.</a:t>
            </a:r>
          </a:p>
          <a:p>
            <a:pPr lvl="0"/>
            <a:r>
              <a:rPr b="1"/>
              <a:t>Rastreo GPS</a:t>
            </a:r>
            <a:r>
              <a:rPr/>
              <a:t> — la app reporta tu posición durante el viaje</a:t>
            </a:r>
          </a:p>
          <a:p>
            <a:pPr lvl="0"/>
            <a:r>
              <a:rPr b="1"/>
              <a:t>Varios teléfonos</a:t>
            </a:r>
            <a:r>
              <a:rPr/>
              <a:t> — anti-robo: cada uno reporta por separado</a:t>
            </a:r>
          </a:p>
          <a:p>
            <a:pPr lvl="0" indent="0" marL="1270000">
              <a:buNone/>
            </a:pPr>
            <a:r>
              <a:rPr sz="2000"/>
              <a:t>🛠 Ejercicio: identifica el botón de pánico (NO lo actives) y reporta un incidente de prueba.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6 — Asistencia en carretera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Pestaña </a:t>
            </a:r>
            <a:r>
              <a:rPr b="1"/>
              <a:t>Asistencia</a:t>
            </a:r>
            <a:r>
              <a:rPr/>
              <a:t> — mercado de auxilio en ruta.</a:t>
            </a:r>
          </a:p>
          <a:p>
            <a:pPr lvl="0" indent="0" marL="0">
              <a:buNone/>
            </a:pPr>
            <a:r>
              <a:rPr/>
              <a:t>Flujo:</a:t>
            </a:r>
          </a:p>
          <a:p>
            <a:pPr lvl="0" indent="-342900" marL="342900">
              <a:buAutoNum type="arabicPeriod"/>
            </a:pPr>
            <a:r>
              <a:rPr/>
              <a:t>Solicitas un servicio (describes el problema)</a:t>
            </a:r>
          </a:p>
          <a:p>
            <a:pPr lvl="0" indent="-342900" marL="342900">
              <a:buAutoNum type="arabicPeriod"/>
            </a:pPr>
            <a:r>
              <a:rPr/>
              <a:t>Proveedores cercanos te mandan </a:t>
            </a:r>
            <a:r>
              <a:rPr b="1"/>
              <a:t>ofertas</a:t>
            </a:r>
          </a:p>
          <a:p>
            <a:pPr lvl="0" indent="-342900" marL="342900">
              <a:buAutoNum type="arabicPeriod"/>
            </a:pPr>
            <a:r>
              <a:rPr/>
              <a:t>Eliges una; el proveedor va en camino</a:t>
            </a:r>
          </a:p>
          <a:p>
            <a:pPr lvl="0" indent="-342900" marL="342900">
              <a:buAutoNum type="arabicPeriod"/>
            </a:pPr>
            <a:r>
              <a:rPr/>
              <a:t>Pagas en la app</a:t>
            </a:r>
          </a:p>
          <a:p>
            <a:pPr lvl="0" indent="-342900" marL="342900">
              <a:buAutoNum type="arabicPeriod"/>
            </a:pPr>
            <a:r>
              <a:rPr/>
              <a:t>Calificas al proveedor (y él a ti)</a:t>
            </a:r>
          </a:p>
          <a:p>
            <a:pPr lvl="0" indent="0" marL="1270000">
              <a:buNone/>
            </a:pPr>
            <a:r>
              <a:rPr sz="2000"/>
              <a:t>🛠 Ejercicio: crea una solicitud de asistencia de prueba.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7 — Comunidad y comunicación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Comunidad</a:t>
            </a:r>
            <a:r>
              <a:rPr/>
              <a:t> — chat con choferes de tu ruta + noticias</a:t>
            </a:r>
          </a:p>
          <a:p>
            <a:pPr lvl="0"/>
            <a:r>
              <a:rPr b="1"/>
              <a:t>Mensajes de la empresa</a:t>
            </a:r>
            <a:r>
              <a:rPr/>
              <a:t> — llegan como notificación; ábrelos en tu bandeja</a:t>
            </a:r>
          </a:p>
          <a:p>
            <a:pPr lvl="0"/>
            <a:r>
              <a:rPr b="1"/>
              <a:t>Familiares</a:t>
            </a:r>
            <a:r>
              <a:rPr/>
              <a:t> — avisos automáticos a tu familia al iniciar y completar viajes</a:t>
            </a:r>
          </a:p>
          <a:p>
            <a:pPr lvl="0"/>
            <a:r>
              <a:rPr b="1"/>
              <a:t>Notificaciones</a:t>
            </a:r>
            <a:r>
              <a:rPr/>
              <a:t> — acepta los permisos para no perderte avisos</a:t>
            </a:r>
          </a:p>
          <a:p>
            <a:pPr lvl="0" indent="0" marL="1270000">
              <a:buNone/>
            </a:pPr>
            <a:r>
              <a:rPr sz="2000"/>
              <a:t>🛠 Ejercicio: revisa la comunidad y tus notificaciones.</a:t>
            </a:r>
          </a:p>
        </p:txBody>
      </p:sp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Módulo 8 — Mi perfil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La pestaña </a:t>
            </a:r>
            <a:r>
              <a:rPr b="1"/>
              <a:t>Perfil</a:t>
            </a:r>
            <a:r>
              <a:rPr/>
              <a:t> reúne:</a:t>
            </a:r>
          </a:p>
          <a:p>
            <a:pPr lvl="0"/>
            <a:r>
              <a:rPr/>
              <a:t>Mis datos / Datos fiscales</a:t>
            </a:r>
          </a:p>
          <a:p>
            <a:pPr lvl="0"/>
            <a:r>
              <a:rPr/>
              <a:t>Mi membresía · Mi wallet (documentos)</a:t>
            </a:r>
          </a:p>
          <a:p>
            <a:pPr lvl="0"/>
            <a:r>
              <a:rPr/>
              <a:t>Mis camiones · Familiares · Mis dispositivos</a:t>
            </a:r>
          </a:p>
          <a:p>
            <a:pPr lvl="0"/>
            <a:r>
              <a:rPr/>
              <a:t>Mis facturas · Mis reseñas · Notificaciones · Ayuda</a:t>
            </a:r>
          </a:p>
          <a:p>
            <a:pPr lvl="0" indent="0" marL="1270000">
              <a:buNone/>
            </a:pPr>
            <a:r>
              <a:rPr sz="2000"/>
              <a:t>Mantén tu </a:t>
            </a:r>
            <a:r>
              <a:rPr sz="2000" b="1"/>
              <a:t>wallet</a:t>
            </a:r>
            <a:r>
              <a:rPr sz="2000"/>
              <a:t> al día: sube tus documentos antes de que venzan.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Recuerda siempre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Mantén la app activa y el teléfono cargado en tus viajes</a:t>
            </a:r>
          </a:p>
          <a:p>
            <a:pPr lvl="0"/>
            <a:r>
              <a:rPr/>
              <a:t>Usa el </a:t>
            </a:r>
            <a:r>
              <a:rPr b="1"/>
              <a:t>pánico</a:t>
            </a:r>
            <a:r>
              <a:rPr/>
              <a:t> solo en emergencias reales</a:t>
            </a:r>
          </a:p>
          <a:p>
            <a:pPr lvl="0"/>
            <a:r>
              <a:rPr/>
              <a:t>Registra la </a:t>
            </a:r>
            <a:r>
              <a:rPr b="1"/>
              <a:t>entrega (POD)</a:t>
            </a:r>
            <a:r>
              <a:rPr/>
              <a:t> al terminar cada viaje</a:t>
            </a:r>
          </a:p>
          <a:p>
            <a:pPr lvl="0"/>
            <a:r>
              <a:rPr/>
              <a:t>Mantén tus documentos del </a:t>
            </a:r>
            <a:r>
              <a:rPr b="1"/>
              <a:t>wallet</a:t>
            </a:r>
            <a:r>
              <a:rPr/>
              <a:t> al día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Evaluación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-342900" marL="342900">
              <a:buAutoNum type="arabicPeriod"/>
            </a:pPr>
            <a:r>
              <a:rPr/>
              <a:t>¿Pasos para crear tu cuenta?</a:t>
            </a:r>
          </a:p>
          <a:p>
            <a:pPr lvl="0" indent="-342900" marL="342900">
              <a:buAutoNum type="arabicPeriod"/>
            </a:pPr>
            <a:r>
              <a:rPr/>
              <a:t>¿Qué pasa con una cuenta recién registrada?</a:t>
            </a:r>
          </a:p>
          <a:p>
            <a:pPr lvl="0" indent="-342900" marL="342900">
              <a:buAutoNum type="arabicPeriod"/>
            </a:pPr>
            <a:r>
              <a:rPr/>
              <a:t>¿Las 5 pestañas de la app?</a:t>
            </a:r>
          </a:p>
          <a:p>
            <a:pPr lvl="0" indent="-342900" marL="342900">
              <a:buAutoNum type="arabicPeriod"/>
            </a:pPr>
            <a:r>
              <a:rPr/>
              <a:t>¿Pánico vs Reportar incidente?</a:t>
            </a:r>
          </a:p>
          <a:p>
            <a:pPr lvl="0" indent="-342900" marL="342900">
              <a:buAutoNum type="arabicPeriod"/>
            </a:pPr>
            <a:r>
              <a:rPr/>
              <a:t>¿Qué registras en el POD?</a:t>
            </a:r>
          </a:p>
          <a:p>
            <a:pPr lvl="0" indent="-342900" marL="342900">
              <a:buAutoNum type="arabicPeriod"/>
            </a:pPr>
            <a:r>
              <a:rPr/>
              <a:t>¿Por qué mantener la app activa en el viaje?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¡Gracias!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 b="1"/>
              <a:t>Recursos:</a:t>
            </a:r>
          </a:p>
          <a:p>
            <a:pPr lvl="0"/>
            <a:r>
              <a:rPr/>
              <a:t>Guía de capacitación: </a:t>
            </a:r>
            <a:r>
              <a:rPr>
                <a:latin typeface="Courier"/>
              </a:rPr>
              <a:t>/manuales/capacitacion-choferes.pdf</a:t>
            </a:r>
          </a:p>
          <a:p>
            <a:pPr lvl="0"/>
            <a:r>
              <a:rPr/>
              <a:t>Ayuda dentro de la app: pestaña Perfil → Ayuda</a:t>
            </a:r>
          </a:p>
          <a:p>
            <a:pPr lvl="0" indent="0" marL="0">
              <a:buNone/>
            </a:pPr>
            <a:r>
              <a:rPr/>
              <a:t>Dudas y soporte: tu empresa / equipo TecnoAI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Capacitación App Abbante — Choferes</dc:title>
  <dc:creator>TecnoAI · Puertos3</dc:creator>
  <cp:keywords/>
  <dcterms:created xsi:type="dcterms:W3CDTF">2026-05-20T19:20:09Z</dcterms:created>
  <dcterms:modified xsi:type="dcterms:W3CDTF">2026-05-20T19:20:09Z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2026-05-20</vt:lpwstr>
  </property>
</Properties>
</file>